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655" autoAdjust="0"/>
  </p:normalViewPr>
  <p:slideViewPr>
    <p:cSldViewPr>
      <p:cViewPr varScale="1">
        <p:scale>
          <a:sx n="102" d="100"/>
          <a:sy n="102" d="100"/>
        </p:scale>
        <p:origin x="180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08"/>
          </a:xfrm>
          <a:prstGeom prst="rect">
            <a:avLst/>
          </a:prstGeom>
        </p:spPr>
        <p:txBody>
          <a:bodyPr vert="horz" lIns="91388" tIns="45695" rIns="91388" bIns="45695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95" y="1"/>
            <a:ext cx="2946400" cy="496808"/>
          </a:xfrm>
          <a:prstGeom prst="rect">
            <a:avLst/>
          </a:prstGeom>
        </p:spPr>
        <p:txBody>
          <a:bodyPr vert="horz" lIns="91388" tIns="45695" rIns="91388" bIns="45695" rtlCol="0"/>
          <a:lstStyle>
            <a:lvl1pPr algn="r">
              <a:defRPr sz="1200"/>
            </a:lvl1pPr>
          </a:lstStyle>
          <a:p>
            <a:fld id="{EED1E4A9-8B57-40B5-9BCC-4F3645335E63}" type="datetimeFigureOut">
              <a:rPr lang="fr-FR" smtClean="0"/>
              <a:t>15/05/2023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88" tIns="45695" rIns="91388" bIns="45695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7" y="4715717"/>
            <a:ext cx="5438775" cy="4466511"/>
          </a:xfrm>
          <a:prstGeom prst="rect">
            <a:avLst/>
          </a:prstGeom>
        </p:spPr>
        <p:txBody>
          <a:bodyPr vert="horz" lIns="91388" tIns="45695" rIns="91388" bIns="45695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244"/>
            <a:ext cx="2946400" cy="496808"/>
          </a:xfrm>
          <a:prstGeom prst="rect">
            <a:avLst/>
          </a:prstGeom>
        </p:spPr>
        <p:txBody>
          <a:bodyPr vert="horz" lIns="91388" tIns="45695" rIns="91388" bIns="45695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95" y="9428244"/>
            <a:ext cx="2946400" cy="496808"/>
          </a:xfrm>
          <a:prstGeom prst="rect">
            <a:avLst/>
          </a:prstGeom>
        </p:spPr>
        <p:txBody>
          <a:bodyPr vert="horz" lIns="91388" tIns="45695" rIns="91388" bIns="45695" rtlCol="0" anchor="b"/>
          <a:lstStyle>
            <a:lvl1pPr algn="r">
              <a:defRPr sz="1200"/>
            </a:lvl1pPr>
          </a:lstStyle>
          <a:p>
            <a:fld id="{A585F0A9-8DC6-49AC-975C-FA970EC5302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0191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85F0A9-8DC6-49AC-975C-FA970EC5302C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2922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15/05/2023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15/05/2023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15/05/2023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15/05/2023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15/05/2023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15/05/2023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15/05/2023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15/05/2023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15/05/2023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15/05/2023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15/05/2023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15/05/2023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228" y="1526946"/>
            <a:ext cx="8771474" cy="4646136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1357069" y="405960"/>
            <a:ext cx="6624736" cy="53860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VENTES - LOTISSEMENT DES VALLONS 2</a:t>
            </a:r>
          </a:p>
          <a:p>
            <a:pPr algn="ctr"/>
            <a:r>
              <a:rPr lang="fr-FR" sz="1100" b="1" dirty="0"/>
              <a:t>Mise à jour </a:t>
            </a:r>
            <a:r>
              <a:rPr lang="fr-FR" sz="1100" b="1"/>
              <a:t>le 15/05/2023</a:t>
            </a:r>
            <a:endParaRPr lang="fr-FR" sz="1100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8118940" y="2604904"/>
            <a:ext cx="730914" cy="272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u="sng" dirty="0">
                <a:solidFill>
                  <a:srgbClr val="FF0000"/>
                </a:solidFill>
              </a:rPr>
              <a:t>VENDU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4979855" y="3602781"/>
            <a:ext cx="730914" cy="272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u="sng" dirty="0">
                <a:solidFill>
                  <a:srgbClr val="FF0000"/>
                </a:solidFill>
              </a:rPr>
              <a:t>VENDU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5830613" y="2927681"/>
            <a:ext cx="730914" cy="272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u="sng" dirty="0">
                <a:solidFill>
                  <a:srgbClr val="FF0000"/>
                </a:solidFill>
              </a:rPr>
              <a:t>VENDU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2856361" y="3199947"/>
            <a:ext cx="730914" cy="272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u="sng" dirty="0">
                <a:solidFill>
                  <a:srgbClr val="FF0000"/>
                </a:solidFill>
              </a:rPr>
              <a:t>VENDU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2503213" y="4015962"/>
            <a:ext cx="6520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u="sng" dirty="0">
                <a:solidFill>
                  <a:srgbClr val="FF0000"/>
                </a:solidFill>
              </a:rPr>
              <a:t>VENDU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4149724" y="4464160"/>
            <a:ext cx="730914" cy="272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u="sng" dirty="0">
                <a:solidFill>
                  <a:srgbClr val="FF0000"/>
                </a:solidFill>
              </a:rPr>
              <a:t>VENDU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1772299" y="2683322"/>
            <a:ext cx="730914" cy="272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u="sng" dirty="0">
                <a:solidFill>
                  <a:srgbClr val="FF0000"/>
                </a:solidFill>
              </a:rPr>
              <a:t>VENDU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1302499" y="2014738"/>
            <a:ext cx="730914" cy="272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u="sng" dirty="0">
                <a:solidFill>
                  <a:srgbClr val="FF0000"/>
                </a:solidFill>
              </a:rPr>
              <a:t>VENDU</a:t>
            </a:r>
          </a:p>
        </p:txBody>
      </p:sp>
      <p:sp>
        <p:nvSpPr>
          <p:cNvPr id="3" name="ZoneTexte 2"/>
          <p:cNvSpPr txBox="1"/>
          <p:nvPr/>
        </p:nvSpPr>
        <p:spPr>
          <a:xfrm rot="900000">
            <a:off x="2978863" y="3946835"/>
            <a:ext cx="2435719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50"/>
                </a:solidFill>
              </a:rPr>
              <a:t>Rue Maurice Ravel</a:t>
            </a:r>
          </a:p>
        </p:txBody>
      </p:sp>
      <p:sp>
        <p:nvSpPr>
          <p:cNvPr id="4" name="ZoneTexte 3"/>
          <p:cNvSpPr txBox="1"/>
          <p:nvPr/>
        </p:nvSpPr>
        <p:spPr>
          <a:xfrm rot="600000">
            <a:off x="7530544" y="3767324"/>
            <a:ext cx="19077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>
                <a:solidFill>
                  <a:srgbClr val="00B050"/>
                </a:solidFill>
              </a:rPr>
              <a:t>Impasse Jean-Baptiste Lully</a:t>
            </a:r>
          </a:p>
        </p:txBody>
      </p:sp>
      <p:sp>
        <p:nvSpPr>
          <p:cNvPr id="5" name="ZoneTexte 4"/>
          <p:cNvSpPr txBox="1"/>
          <p:nvPr/>
        </p:nvSpPr>
        <p:spPr>
          <a:xfrm rot="-4260000">
            <a:off x="6880753" y="4078358"/>
            <a:ext cx="85413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>
                <a:solidFill>
                  <a:srgbClr val="00B050"/>
                </a:solidFill>
              </a:rPr>
              <a:t>Rue des Vallons</a:t>
            </a:r>
          </a:p>
        </p:txBody>
      </p:sp>
      <p:sp>
        <p:nvSpPr>
          <p:cNvPr id="7" name="ZoneTexte 6"/>
          <p:cNvSpPr txBox="1"/>
          <p:nvPr/>
        </p:nvSpPr>
        <p:spPr>
          <a:xfrm rot="-4800000">
            <a:off x="2923244" y="2656059"/>
            <a:ext cx="15320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50"/>
                </a:solidFill>
              </a:rPr>
              <a:t>Rue Berthe Morisot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5652120" y="5805264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50"/>
                </a:solidFill>
              </a:rPr>
              <a:t>N°1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5129288" y="5528265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50"/>
                </a:solidFill>
              </a:rPr>
              <a:t>N°3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4572000" y="5301208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50"/>
                </a:solidFill>
              </a:rPr>
              <a:t>N°5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3958707" y="5073632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50"/>
                </a:solidFill>
              </a:rPr>
              <a:t>N°7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2789769" y="4666670"/>
            <a:ext cx="5407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50"/>
                </a:solidFill>
              </a:rPr>
              <a:t>N°11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2206570" y="4487691"/>
            <a:ext cx="4932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50"/>
                </a:solidFill>
              </a:rPr>
              <a:t>N°13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3473265" y="4805169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50"/>
                </a:solidFill>
              </a:rPr>
              <a:t>N°9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1540191" y="3873969"/>
            <a:ext cx="4932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50"/>
                </a:solidFill>
              </a:rPr>
              <a:t>N°15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570011" y="2922947"/>
            <a:ext cx="4932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50"/>
                </a:solidFill>
              </a:rPr>
              <a:t>N°17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1722526" y="1574638"/>
            <a:ext cx="5774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50"/>
                </a:solidFill>
              </a:rPr>
              <a:t>N°14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1662116" y="2420030"/>
            <a:ext cx="4932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50"/>
                </a:solidFill>
              </a:rPr>
              <a:t>N°12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2489868" y="3182424"/>
            <a:ext cx="4932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50"/>
                </a:solidFill>
              </a:rPr>
              <a:t>N°10</a:t>
            </a:r>
          </a:p>
        </p:txBody>
      </p:sp>
      <p:sp>
        <p:nvSpPr>
          <p:cNvPr id="31" name="ZoneTexte 30"/>
          <p:cNvSpPr txBox="1"/>
          <p:nvPr/>
        </p:nvSpPr>
        <p:spPr>
          <a:xfrm>
            <a:off x="3594262" y="3434516"/>
            <a:ext cx="4932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50"/>
                </a:solidFill>
              </a:rPr>
              <a:t>N°8</a:t>
            </a:r>
          </a:p>
        </p:txBody>
      </p:sp>
      <p:sp>
        <p:nvSpPr>
          <p:cNvPr id="32" name="ZoneTexte 31"/>
          <p:cNvSpPr txBox="1"/>
          <p:nvPr/>
        </p:nvSpPr>
        <p:spPr>
          <a:xfrm>
            <a:off x="4294802" y="3573015"/>
            <a:ext cx="4932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50"/>
                </a:solidFill>
              </a:rPr>
              <a:t>N°6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4880638" y="3808762"/>
            <a:ext cx="4932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50"/>
                </a:solidFill>
              </a:rPr>
              <a:t>N°4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5455467" y="3962840"/>
            <a:ext cx="4932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50"/>
                </a:solidFill>
              </a:rPr>
              <a:t>N°2</a:t>
            </a:r>
          </a:p>
        </p:txBody>
      </p:sp>
      <p:sp>
        <p:nvSpPr>
          <p:cNvPr id="35" name="ZoneTexte 34"/>
          <p:cNvSpPr txBox="1"/>
          <p:nvPr/>
        </p:nvSpPr>
        <p:spPr>
          <a:xfrm>
            <a:off x="6428919" y="4406368"/>
            <a:ext cx="4932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50"/>
                </a:solidFill>
              </a:rPr>
              <a:t>N°1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6568514" y="3952335"/>
            <a:ext cx="4932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50"/>
                </a:solidFill>
              </a:rPr>
              <a:t>N°3</a:t>
            </a:r>
          </a:p>
        </p:txBody>
      </p:sp>
      <p:sp>
        <p:nvSpPr>
          <p:cNvPr id="37" name="ZoneTexte 36"/>
          <p:cNvSpPr txBox="1"/>
          <p:nvPr/>
        </p:nvSpPr>
        <p:spPr>
          <a:xfrm>
            <a:off x="6803295" y="3433148"/>
            <a:ext cx="4932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50"/>
                </a:solidFill>
              </a:rPr>
              <a:t>N°5</a:t>
            </a:r>
          </a:p>
        </p:txBody>
      </p:sp>
      <p:sp>
        <p:nvSpPr>
          <p:cNvPr id="38" name="ZoneTexte 37"/>
          <p:cNvSpPr txBox="1"/>
          <p:nvPr/>
        </p:nvSpPr>
        <p:spPr>
          <a:xfrm>
            <a:off x="7001692" y="2507215"/>
            <a:ext cx="4932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50"/>
                </a:solidFill>
              </a:rPr>
              <a:t>N°7</a:t>
            </a:r>
          </a:p>
        </p:txBody>
      </p:sp>
      <p:sp>
        <p:nvSpPr>
          <p:cNvPr id="39" name="ZoneTexte 38"/>
          <p:cNvSpPr txBox="1"/>
          <p:nvPr/>
        </p:nvSpPr>
        <p:spPr>
          <a:xfrm>
            <a:off x="5625100" y="2374072"/>
            <a:ext cx="142480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solidFill>
                  <a:srgbClr val="00B050"/>
                </a:solidFill>
              </a:rPr>
              <a:t>N°18bis rue J.B. Messager</a:t>
            </a:r>
          </a:p>
        </p:txBody>
      </p:sp>
      <p:sp>
        <p:nvSpPr>
          <p:cNvPr id="40" name="ZoneTexte 39"/>
          <p:cNvSpPr txBox="1"/>
          <p:nvPr/>
        </p:nvSpPr>
        <p:spPr>
          <a:xfrm>
            <a:off x="7878262" y="2073990"/>
            <a:ext cx="4932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50"/>
                </a:solidFill>
              </a:rPr>
              <a:t>N°6</a:t>
            </a:r>
          </a:p>
        </p:txBody>
      </p:sp>
      <p:sp>
        <p:nvSpPr>
          <p:cNvPr id="41" name="ZoneTexte 40"/>
          <p:cNvSpPr txBox="1"/>
          <p:nvPr/>
        </p:nvSpPr>
        <p:spPr>
          <a:xfrm>
            <a:off x="7878262" y="2877609"/>
            <a:ext cx="4932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50"/>
                </a:solidFill>
              </a:rPr>
              <a:t>N°1</a:t>
            </a:r>
          </a:p>
        </p:txBody>
      </p:sp>
      <p:sp>
        <p:nvSpPr>
          <p:cNvPr id="42" name="ZoneTexte 41"/>
          <p:cNvSpPr txBox="1"/>
          <p:nvPr/>
        </p:nvSpPr>
        <p:spPr>
          <a:xfrm>
            <a:off x="7385040" y="4545134"/>
            <a:ext cx="4932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50"/>
                </a:solidFill>
              </a:rPr>
              <a:t>N°2</a:t>
            </a:r>
          </a:p>
        </p:txBody>
      </p:sp>
      <p:sp>
        <p:nvSpPr>
          <p:cNvPr id="43" name="ZoneTexte 42"/>
          <p:cNvSpPr txBox="1"/>
          <p:nvPr/>
        </p:nvSpPr>
        <p:spPr>
          <a:xfrm>
            <a:off x="7548715" y="3851192"/>
            <a:ext cx="4932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50"/>
                </a:solidFill>
              </a:rPr>
              <a:t>N°4</a:t>
            </a:r>
          </a:p>
        </p:txBody>
      </p:sp>
      <p:sp>
        <p:nvSpPr>
          <p:cNvPr id="44" name="ZoneTexte 43"/>
          <p:cNvSpPr txBox="1"/>
          <p:nvPr/>
        </p:nvSpPr>
        <p:spPr>
          <a:xfrm>
            <a:off x="8356632" y="4514004"/>
            <a:ext cx="4932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rgbClr val="00B050"/>
                </a:solidFill>
              </a:rPr>
              <a:t>N°2</a:t>
            </a:r>
          </a:p>
        </p:txBody>
      </p:sp>
      <p:sp>
        <p:nvSpPr>
          <p:cNvPr id="46" name="ZoneTexte 45"/>
          <p:cNvSpPr txBox="1"/>
          <p:nvPr/>
        </p:nvSpPr>
        <p:spPr>
          <a:xfrm>
            <a:off x="1302499" y="3486834"/>
            <a:ext cx="730914" cy="272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u="sng" dirty="0">
                <a:solidFill>
                  <a:srgbClr val="FF0000"/>
                </a:solidFill>
              </a:rPr>
              <a:t>VENDU</a:t>
            </a:r>
          </a:p>
        </p:txBody>
      </p:sp>
      <p:sp>
        <p:nvSpPr>
          <p:cNvPr id="48" name="ZoneTexte 47"/>
          <p:cNvSpPr txBox="1"/>
          <p:nvPr/>
        </p:nvSpPr>
        <p:spPr>
          <a:xfrm>
            <a:off x="2958297" y="4241739"/>
            <a:ext cx="730914" cy="272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u="sng" dirty="0">
                <a:solidFill>
                  <a:srgbClr val="FF0000"/>
                </a:solidFill>
              </a:rPr>
              <a:t>VENDU</a:t>
            </a:r>
          </a:p>
        </p:txBody>
      </p:sp>
      <p:sp>
        <p:nvSpPr>
          <p:cNvPr id="49" name="ZoneTexte 48"/>
          <p:cNvSpPr txBox="1"/>
          <p:nvPr/>
        </p:nvSpPr>
        <p:spPr>
          <a:xfrm>
            <a:off x="8063095" y="3300751"/>
            <a:ext cx="730914" cy="272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u="sng" dirty="0">
                <a:solidFill>
                  <a:srgbClr val="FF0000"/>
                </a:solidFill>
              </a:rPr>
              <a:t>VENDU</a:t>
            </a:r>
          </a:p>
        </p:txBody>
      </p:sp>
      <p:sp>
        <p:nvSpPr>
          <p:cNvPr id="52" name="ZoneTexte 51"/>
          <p:cNvSpPr txBox="1"/>
          <p:nvPr/>
        </p:nvSpPr>
        <p:spPr>
          <a:xfrm>
            <a:off x="5362455" y="5095097"/>
            <a:ext cx="730914" cy="272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u="sng" dirty="0">
                <a:solidFill>
                  <a:srgbClr val="FF0000"/>
                </a:solidFill>
              </a:rPr>
              <a:t>VENDU</a:t>
            </a:r>
          </a:p>
        </p:txBody>
      </p:sp>
      <p:sp>
        <p:nvSpPr>
          <p:cNvPr id="63" name="Ellipse 62"/>
          <p:cNvSpPr/>
          <p:nvPr/>
        </p:nvSpPr>
        <p:spPr>
          <a:xfrm>
            <a:off x="4083739" y="6461798"/>
            <a:ext cx="151584" cy="1323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/>
          <p:cNvSpPr txBox="1"/>
          <p:nvPr/>
        </p:nvSpPr>
        <p:spPr>
          <a:xfrm>
            <a:off x="2699792" y="6365601"/>
            <a:ext cx="1022140" cy="2462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000" dirty="0"/>
              <a:t>Parcelle vendue</a:t>
            </a:r>
          </a:p>
        </p:txBody>
      </p:sp>
      <p:sp>
        <p:nvSpPr>
          <p:cNvPr id="64" name="ZoneTexte 63"/>
          <p:cNvSpPr txBox="1"/>
          <p:nvPr/>
        </p:nvSpPr>
        <p:spPr>
          <a:xfrm>
            <a:off x="1934552" y="6352578"/>
            <a:ext cx="730914" cy="272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u="sng" dirty="0">
                <a:solidFill>
                  <a:srgbClr val="FF0000"/>
                </a:solidFill>
              </a:rPr>
              <a:t>VENDU</a:t>
            </a:r>
          </a:p>
        </p:txBody>
      </p:sp>
      <p:sp>
        <p:nvSpPr>
          <p:cNvPr id="65" name="ZoneTexte 64"/>
          <p:cNvSpPr txBox="1"/>
          <p:nvPr/>
        </p:nvSpPr>
        <p:spPr>
          <a:xfrm>
            <a:off x="4390755" y="6347885"/>
            <a:ext cx="1022140" cy="2462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000" dirty="0"/>
              <a:t>Parcelle Libre</a:t>
            </a:r>
          </a:p>
        </p:txBody>
      </p:sp>
      <p:sp>
        <p:nvSpPr>
          <p:cNvPr id="70" name="ZoneTexte 69"/>
          <p:cNvSpPr txBox="1"/>
          <p:nvPr/>
        </p:nvSpPr>
        <p:spPr>
          <a:xfrm>
            <a:off x="466421" y="2507215"/>
            <a:ext cx="7004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u="sng" dirty="0">
                <a:solidFill>
                  <a:srgbClr val="FF0000"/>
                </a:solidFill>
              </a:rPr>
              <a:t>VENDU</a:t>
            </a:r>
          </a:p>
        </p:txBody>
      </p:sp>
      <p:sp>
        <p:nvSpPr>
          <p:cNvPr id="45" name="Triangle isocèle 44"/>
          <p:cNvSpPr/>
          <p:nvPr/>
        </p:nvSpPr>
        <p:spPr>
          <a:xfrm>
            <a:off x="5774702" y="6388946"/>
            <a:ext cx="186883" cy="123111"/>
          </a:xfrm>
          <a:prstGeom prst="triangle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ZoneTexte 65"/>
          <p:cNvSpPr txBox="1"/>
          <p:nvPr/>
        </p:nvSpPr>
        <p:spPr>
          <a:xfrm>
            <a:off x="6071018" y="6364585"/>
            <a:ext cx="1022140" cy="2462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000" dirty="0"/>
              <a:t>Vente en cours</a:t>
            </a:r>
          </a:p>
        </p:txBody>
      </p:sp>
      <p:sp>
        <p:nvSpPr>
          <p:cNvPr id="71" name="ZoneTexte 70"/>
          <p:cNvSpPr txBox="1"/>
          <p:nvPr/>
        </p:nvSpPr>
        <p:spPr>
          <a:xfrm>
            <a:off x="6556684" y="3256970"/>
            <a:ext cx="730914" cy="272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u="sng" dirty="0">
                <a:solidFill>
                  <a:srgbClr val="FF0000"/>
                </a:solidFill>
              </a:rPr>
              <a:t>VENDU</a:t>
            </a:r>
          </a:p>
        </p:txBody>
      </p:sp>
      <p:sp>
        <p:nvSpPr>
          <p:cNvPr id="77" name="ZoneTexte 76"/>
          <p:cNvSpPr txBox="1"/>
          <p:nvPr/>
        </p:nvSpPr>
        <p:spPr>
          <a:xfrm>
            <a:off x="4788024" y="4838171"/>
            <a:ext cx="730914" cy="272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u="sng" dirty="0">
                <a:solidFill>
                  <a:srgbClr val="FF0000"/>
                </a:solidFill>
              </a:rPr>
              <a:t>VENDU</a:t>
            </a:r>
          </a:p>
        </p:txBody>
      </p:sp>
      <p:sp>
        <p:nvSpPr>
          <p:cNvPr id="78" name="ZoneTexte 77"/>
          <p:cNvSpPr txBox="1"/>
          <p:nvPr/>
        </p:nvSpPr>
        <p:spPr>
          <a:xfrm>
            <a:off x="3537656" y="4328027"/>
            <a:ext cx="730914" cy="272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u="sng" dirty="0">
                <a:solidFill>
                  <a:srgbClr val="FF0000"/>
                </a:solidFill>
              </a:rPr>
              <a:t>VENDU</a:t>
            </a:r>
          </a:p>
        </p:txBody>
      </p:sp>
      <p:sp>
        <p:nvSpPr>
          <p:cNvPr id="67" name="ZoneTexte 66"/>
          <p:cNvSpPr txBox="1"/>
          <p:nvPr/>
        </p:nvSpPr>
        <p:spPr>
          <a:xfrm>
            <a:off x="6186557" y="4419718"/>
            <a:ext cx="730914" cy="272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u="sng" dirty="0">
                <a:solidFill>
                  <a:srgbClr val="FF0000"/>
                </a:solidFill>
              </a:rPr>
              <a:t>VENDU</a:t>
            </a:r>
          </a:p>
        </p:txBody>
      </p:sp>
      <p:sp>
        <p:nvSpPr>
          <p:cNvPr id="75" name="ZoneTexte 74"/>
          <p:cNvSpPr txBox="1"/>
          <p:nvPr/>
        </p:nvSpPr>
        <p:spPr>
          <a:xfrm>
            <a:off x="4392270" y="3480276"/>
            <a:ext cx="730914" cy="272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u="sng" dirty="0">
                <a:solidFill>
                  <a:srgbClr val="FF0000"/>
                </a:solidFill>
              </a:rPr>
              <a:t>VENDU</a:t>
            </a:r>
          </a:p>
        </p:txBody>
      </p:sp>
      <p:sp>
        <p:nvSpPr>
          <p:cNvPr id="76" name="ZoneTexte 75"/>
          <p:cNvSpPr txBox="1"/>
          <p:nvPr/>
        </p:nvSpPr>
        <p:spPr>
          <a:xfrm>
            <a:off x="7590673" y="4146767"/>
            <a:ext cx="7309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u="sng" dirty="0">
                <a:solidFill>
                  <a:srgbClr val="FF0000"/>
                </a:solidFill>
              </a:rPr>
              <a:t>VENDU</a:t>
            </a:r>
          </a:p>
        </p:txBody>
      </p:sp>
      <p:sp>
        <p:nvSpPr>
          <p:cNvPr id="73" name="ZoneTexte 72"/>
          <p:cNvSpPr txBox="1"/>
          <p:nvPr/>
        </p:nvSpPr>
        <p:spPr>
          <a:xfrm>
            <a:off x="3731885" y="3393102"/>
            <a:ext cx="730914" cy="272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u="sng" dirty="0">
                <a:solidFill>
                  <a:srgbClr val="FF0000"/>
                </a:solidFill>
              </a:rPr>
              <a:t>VENDU</a:t>
            </a:r>
          </a:p>
        </p:txBody>
      </p:sp>
      <p:sp>
        <p:nvSpPr>
          <p:cNvPr id="74" name="ZoneTexte 73"/>
          <p:cNvSpPr txBox="1"/>
          <p:nvPr/>
        </p:nvSpPr>
        <p:spPr>
          <a:xfrm>
            <a:off x="5831593" y="5315686"/>
            <a:ext cx="730914" cy="272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u="sng" dirty="0">
                <a:solidFill>
                  <a:srgbClr val="FF0000"/>
                </a:solidFill>
              </a:rPr>
              <a:t>VENDU</a:t>
            </a:r>
          </a:p>
        </p:txBody>
      </p:sp>
      <p:sp>
        <p:nvSpPr>
          <p:cNvPr id="79" name="Ellipse 78"/>
          <p:cNvSpPr/>
          <p:nvPr/>
        </p:nvSpPr>
        <p:spPr>
          <a:xfrm>
            <a:off x="5830613" y="3474133"/>
            <a:ext cx="151584" cy="1323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Picture 2" descr="LOGO-LLC-PNG">
            <a:extLst>
              <a:ext uri="{FF2B5EF4-FFF2-40B4-BE49-F238E27FC236}">
                <a16:creationId xmlns:a16="http://schemas.microsoft.com/office/drawing/2014/main" id="{6D35C0E8-69F4-4FA1-8459-371AA94478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19" y="291390"/>
            <a:ext cx="132715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" name="ZoneTexte 67">
            <a:extLst>
              <a:ext uri="{FF2B5EF4-FFF2-40B4-BE49-F238E27FC236}">
                <a16:creationId xmlns:a16="http://schemas.microsoft.com/office/drawing/2014/main" id="{EA2013B3-FACC-4782-A27B-7BC21EC69991}"/>
              </a:ext>
            </a:extLst>
          </p:cNvPr>
          <p:cNvSpPr txBox="1"/>
          <p:nvPr/>
        </p:nvSpPr>
        <p:spPr>
          <a:xfrm>
            <a:off x="6377534" y="3601704"/>
            <a:ext cx="730914" cy="272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u="sng" dirty="0">
                <a:solidFill>
                  <a:srgbClr val="FF0000"/>
                </a:solidFill>
              </a:rPr>
              <a:t>VENDU</a:t>
            </a:r>
          </a:p>
        </p:txBody>
      </p:sp>
      <p:sp>
        <p:nvSpPr>
          <p:cNvPr id="72" name="Triangle isocèle 71">
            <a:extLst>
              <a:ext uri="{FF2B5EF4-FFF2-40B4-BE49-F238E27FC236}">
                <a16:creationId xmlns:a16="http://schemas.microsoft.com/office/drawing/2014/main" id="{460DFE78-67CE-4B8B-B7C3-07680FC4523A}"/>
              </a:ext>
            </a:extLst>
          </p:cNvPr>
          <p:cNvSpPr/>
          <p:nvPr/>
        </p:nvSpPr>
        <p:spPr>
          <a:xfrm>
            <a:off x="6741402" y="2719526"/>
            <a:ext cx="186883" cy="123111"/>
          </a:xfrm>
          <a:prstGeom prst="triangle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Ellipse 79">
            <a:extLst>
              <a:ext uri="{FF2B5EF4-FFF2-40B4-BE49-F238E27FC236}">
                <a16:creationId xmlns:a16="http://schemas.microsoft.com/office/drawing/2014/main" id="{01BB2B64-4FCA-47B9-90E1-E045369FA958}"/>
              </a:ext>
            </a:extLst>
          </p:cNvPr>
          <p:cNvSpPr/>
          <p:nvPr/>
        </p:nvSpPr>
        <p:spPr>
          <a:xfrm>
            <a:off x="8276968" y="5062005"/>
            <a:ext cx="151584" cy="1323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Ellipse 81">
            <a:extLst>
              <a:ext uri="{FF2B5EF4-FFF2-40B4-BE49-F238E27FC236}">
                <a16:creationId xmlns:a16="http://schemas.microsoft.com/office/drawing/2014/main" id="{BF4DECE4-4A8B-42ED-97D4-B32452848EF4}"/>
              </a:ext>
            </a:extLst>
          </p:cNvPr>
          <p:cNvSpPr/>
          <p:nvPr/>
        </p:nvSpPr>
        <p:spPr>
          <a:xfrm>
            <a:off x="7709699" y="4779573"/>
            <a:ext cx="151584" cy="1323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1803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>
              <a:buNone/>
            </a:pPr>
            <a:r>
              <a:rPr lang="fr-FR" u="sng" dirty="0">
                <a:solidFill>
                  <a:srgbClr val="FF0000"/>
                </a:solidFill>
              </a:rPr>
              <a:t>Pour le suivi </a:t>
            </a:r>
            <a:r>
              <a:rPr lang="fr-FR" dirty="0"/>
              <a:t>:</a:t>
            </a:r>
          </a:p>
          <a:p>
            <a:pPr marL="0" indent="0">
              <a:buNone/>
            </a:pPr>
            <a:endParaRPr lang="fr-FR" dirty="0"/>
          </a:p>
          <a:p>
            <a:pPr>
              <a:buFont typeface="Arial" charset="0"/>
              <a:buChar char="•"/>
            </a:pPr>
            <a:r>
              <a:rPr lang="fr-FR" dirty="0"/>
              <a:t>Compléter le tableau Excel</a:t>
            </a:r>
          </a:p>
          <a:p>
            <a:pPr marL="0" indent="0">
              <a:buNone/>
            </a:pPr>
            <a:r>
              <a:rPr lang="fr-FR" sz="1400" dirty="0"/>
              <a:t>Urbanisme/Lotissements/Vallons/Vallons 2 (ex 2</a:t>
            </a:r>
            <a:r>
              <a:rPr lang="fr-FR" sz="1400" baseline="30000" dirty="0"/>
              <a:t>ème</a:t>
            </a:r>
            <a:r>
              <a:rPr lang="fr-FR" sz="1400" dirty="0"/>
              <a:t> Tranche/Suivi ventes des parcelles – les Vallons 2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881922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1611</TotalTime>
  <Words>167</Words>
  <Application>Microsoft Office PowerPoint</Application>
  <PresentationFormat>Affichage à l'écran (4:3)</PresentationFormat>
  <Paragraphs>63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FMALHOMME</dc:creator>
  <cp:lastModifiedBy>SERVICE POPULATION</cp:lastModifiedBy>
  <cp:revision>171</cp:revision>
  <cp:lastPrinted>2022-09-14T08:35:20Z</cp:lastPrinted>
  <dcterms:created xsi:type="dcterms:W3CDTF">2013-03-21T13:51:26Z</dcterms:created>
  <dcterms:modified xsi:type="dcterms:W3CDTF">2023-05-15T07:10:50Z</dcterms:modified>
</cp:coreProperties>
</file>