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55" autoAdjust="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08"/>
          </a:xfrm>
          <a:prstGeom prst="rect">
            <a:avLst/>
          </a:prstGeom>
        </p:spPr>
        <p:txBody>
          <a:bodyPr vert="horz" lIns="91388" tIns="45695" rIns="91388" bIns="4569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95" y="1"/>
            <a:ext cx="2946400" cy="496808"/>
          </a:xfrm>
          <a:prstGeom prst="rect">
            <a:avLst/>
          </a:prstGeom>
        </p:spPr>
        <p:txBody>
          <a:bodyPr vert="horz" lIns="91388" tIns="45695" rIns="91388" bIns="45695" rtlCol="0"/>
          <a:lstStyle>
            <a:lvl1pPr algn="r">
              <a:defRPr sz="1200"/>
            </a:lvl1pPr>
          </a:lstStyle>
          <a:p>
            <a:fld id="{EED1E4A9-8B57-40B5-9BCC-4F3645335E63}" type="datetimeFigureOut">
              <a:rPr lang="fr-FR" smtClean="0"/>
              <a:t>01/08/2023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8" tIns="45695" rIns="91388" bIns="4569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7" y="4715717"/>
            <a:ext cx="5438775" cy="4466511"/>
          </a:xfrm>
          <a:prstGeom prst="rect">
            <a:avLst/>
          </a:prstGeom>
        </p:spPr>
        <p:txBody>
          <a:bodyPr vert="horz" lIns="91388" tIns="45695" rIns="91388" bIns="45695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244"/>
            <a:ext cx="2946400" cy="496808"/>
          </a:xfrm>
          <a:prstGeom prst="rect">
            <a:avLst/>
          </a:prstGeom>
        </p:spPr>
        <p:txBody>
          <a:bodyPr vert="horz" lIns="91388" tIns="45695" rIns="91388" bIns="4569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95" y="9428244"/>
            <a:ext cx="2946400" cy="496808"/>
          </a:xfrm>
          <a:prstGeom prst="rect">
            <a:avLst/>
          </a:prstGeom>
        </p:spPr>
        <p:txBody>
          <a:bodyPr vert="horz" lIns="91388" tIns="45695" rIns="91388" bIns="45695" rtlCol="0" anchor="b"/>
          <a:lstStyle>
            <a:lvl1pPr algn="r">
              <a:defRPr sz="1200"/>
            </a:lvl1pPr>
          </a:lstStyle>
          <a:p>
            <a:fld id="{A585F0A9-8DC6-49AC-975C-FA970EC530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191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5F0A9-8DC6-49AC-975C-FA970EC5302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92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01/08/2023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28" y="1526946"/>
            <a:ext cx="8771474" cy="464613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357069" y="405960"/>
            <a:ext cx="6624736" cy="53860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VENTES - LOTISSEMENT DES VALLONS 2</a:t>
            </a:r>
          </a:p>
          <a:p>
            <a:pPr algn="ctr"/>
            <a:r>
              <a:rPr lang="fr-FR" sz="1100" b="1" dirty="0"/>
              <a:t>Mise à jour </a:t>
            </a:r>
            <a:r>
              <a:rPr lang="fr-FR" sz="1100" b="1"/>
              <a:t>le 1/08/2023</a:t>
            </a:r>
            <a:endParaRPr lang="fr-FR" sz="11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8118940" y="2604904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979855" y="3602781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830613" y="2927681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856361" y="3199947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503213" y="4015962"/>
            <a:ext cx="6520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149724" y="4464160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772299" y="2683322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302499" y="2014738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3" name="ZoneTexte 2"/>
          <p:cNvSpPr txBox="1"/>
          <p:nvPr/>
        </p:nvSpPr>
        <p:spPr>
          <a:xfrm rot="900000">
            <a:off x="2978863" y="3946835"/>
            <a:ext cx="2435719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Rue Maurice Ravel</a:t>
            </a:r>
          </a:p>
        </p:txBody>
      </p:sp>
      <p:sp>
        <p:nvSpPr>
          <p:cNvPr id="4" name="ZoneTexte 3"/>
          <p:cNvSpPr txBox="1"/>
          <p:nvPr/>
        </p:nvSpPr>
        <p:spPr>
          <a:xfrm rot="600000">
            <a:off x="7530544" y="3767324"/>
            <a:ext cx="19077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rgbClr val="00B050"/>
                </a:solidFill>
              </a:rPr>
              <a:t>Impasse Jean-Baptiste Lully</a:t>
            </a:r>
          </a:p>
        </p:txBody>
      </p:sp>
      <p:sp>
        <p:nvSpPr>
          <p:cNvPr id="5" name="ZoneTexte 4"/>
          <p:cNvSpPr txBox="1"/>
          <p:nvPr/>
        </p:nvSpPr>
        <p:spPr>
          <a:xfrm rot="-4260000">
            <a:off x="6880753" y="4078358"/>
            <a:ext cx="854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rgbClr val="00B050"/>
                </a:solidFill>
              </a:rPr>
              <a:t>Rue des Vallons</a:t>
            </a:r>
          </a:p>
        </p:txBody>
      </p:sp>
      <p:sp>
        <p:nvSpPr>
          <p:cNvPr id="7" name="ZoneTexte 6"/>
          <p:cNvSpPr txBox="1"/>
          <p:nvPr/>
        </p:nvSpPr>
        <p:spPr>
          <a:xfrm rot="-4800000">
            <a:off x="2923244" y="2656059"/>
            <a:ext cx="1532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Rue Berthe Morisot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5652120" y="5805264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129288" y="5528265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N°3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572000" y="5301208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N°5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958707" y="507363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N°7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2789769" y="4666670"/>
            <a:ext cx="540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N°11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206570" y="4487691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N°13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473265" y="4805169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N°9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540191" y="3873969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N°15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570011" y="2922947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N°17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1722526" y="1574638"/>
            <a:ext cx="5774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N°14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1662116" y="2420030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N°12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489868" y="3182424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N°10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3594262" y="3434516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N°8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294802" y="3573015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N°6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4880638" y="3808762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N°4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5455467" y="3962840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N°2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6428919" y="4406368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6568514" y="3952335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N°3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6803295" y="3433148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N°5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7001692" y="2507215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N°7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625100" y="2374072"/>
            <a:ext cx="14248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B050"/>
                </a:solidFill>
              </a:rPr>
              <a:t>N°18bis rue J.B. Messager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7878262" y="2073990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N°6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7878262" y="2877609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7385040" y="4545134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N°2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7548715" y="3851192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N°4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8356632" y="4514004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N°2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1302499" y="3486834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2958297" y="4241739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8063095" y="3300751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5362455" y="5095097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63" name="Ellipse 62"/>
          <p:cNvSpPr/>
          <p:nvPr/>
        </p:nvSpPr>
        <p:spPr>
          <a:xfrm>
            <a:off x="4083739" y="6461798"/>
            <a:ext cx="151584" cy="132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699792" y="6365601"/>
            <a:ext cx="1022140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000" dirty="0"/>
              <a:t>Parcelle vendue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1914162" y="6340368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390755" y="6347885"/>
            <a:ext cx="1022140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000" dirty="0"/>
              <a:t>Parcelle Libre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466421" y="2507215"/>
            <a:ext cx="7004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45" name="Triangle isocèle 44"/>
          <p:cNvSpPr/>
          <p:nvPr/>
        </p:nvSpPr>
        <p:spPr>
          <a:xfrm>
            <a:off x="5774702" y="6388946"/>
            <a:ext cx="186883" cy="123111"/>
          </a:xfrm>
          <a:prstGeom prst="triangl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ZoneTexte 65"/>
          <p:cNvSpPr txBox="1"/>
          <p:nvPr/>
        </p:nvSpPr>
        <p:spPr>
          <a:xfrm>
            <a:off x="6071018" y="6364585"/>
            <a:ext cx="1022140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000" dirty="0"/>
              <a:t>Vente en cours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6556684" y="3256970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4788024" y="4838171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3537656" y="4328027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6186557" y="4419718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4392270" y="3480276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7590673" y="4146767"/>
            <a:ext cx="7309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3731885" y="3393102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5831593" y="5315686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9" name="Ellipse 78"/>
          <p:cNvSpPr/>
          <p:nvPr/>
        </p:nvSpPr>
        <p:spPr>
          <a:xfrm>
            <a:off x="5830613" y="3474133"/>
            <a:ext cx="151584" cy="132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LOGO-LLC-PNG">
            <a:extLst>
              <a:ext uri="{FF2B5EF4-FFF2-40B4-BE49-F238E27FC236}">
                <a16:creationId xmlns:a16="http://schemas.microsoft.com/office/drawing/2014/main" id="{6D35C0E8-69F4-4FA1-8459-371AA9447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9" y="291390"/>
            <a:ext cx="132715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ZoneTexte 67">
            <a:extLst>
              <a:ext uri="{FF2B5EF4-FFF2-40B4-BE49-F238E27FC236}">
                <a16:creationId xmlns:a16="http://schemas.microsoft.com/office/drawing/2014/main" id="{EA2013B3-FACC-4782-A27B-7BC21EC69991}"/>
              </a:ext>
            </a:extLst>
          </p:cNvPr>
          <p:cNvSpPr txBox="1"/>
          <p:nvPr/>
        </p:nvSpPr>
        <p:spPr>
          <a:xfrm>
            <a:off x="6377534" y="3601704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01BB2B64-4FCA-47B9-90E1-E045369FA958}"/>
              </a:ext>
            </a:extLst>
          </p:cNvPr>
          <p:cNvSpPr/>
          <p:nvPr/>
        </p:nvSpPr>
        <p:spPr>
          <a:xfrm>
            <a:off x="8276968" y="5062005"/>
            <a:ext cx="151584" cy="132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BF4DECE4-4A8B-42ED-97D4-B32452848EF4}"/>
              </a:ext>
            </a:extLst>
          </p:cNvPr>
          <p:cNvSpPr/>
          <p:nvPr/>
        </p:nvSpPr>
        <p:spPr>
          <a:xfrm>
            <a:off x="7709699" y="4779573"/>
            <a:ext cx="151584" cy="132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E902E65C-1607-40BB-9F9B-40C784A5D07A}"/>
              </a:ext>
            </a:extLst>
          </p:cNvPr>
          <p:cNvSpPr txBox="1"/>
          <p:nvPr/>
        </p:nvSpPr>
        <p:spPr>
          <a:xfrm>
            <a:off x="6795415" y="2709758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</p:spTree>
    <p:extLst>
      <p:ext uri="{BB962C8B-B14F-4D97-AF65-F5344CB8AC3E}">
        <p14:creationId xmlns:p14="http://schemas.microsoft.com/office/powerpoint/2010/main" val="73180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fr-FR" u="sng" dirty="0">
                <a:solidFill>
                  <a:srgbClr val="FF0000"/>
                </a:solidFill>
              </a:rPr>
              <a:t>Pour le suivi </a:t>
            </a:r>
            <a:r>
              <a:rPr lang="fr-FR" dirty="0"/>
              <a:t>: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Arial" charset="0"/>
              <a:buChar char="•"/>
            </a:pPr>
            <a:r>
              <a:rPr lang="fr-FR" dirty="0"/>
              <a:t>Compléter le tableau Excel</a:t>
            </a:r>
          </a:p>
          <a:p>
            <a:pPr marL="0" indent="0">
              <a:buNone/>
            </a:pPr>
            <a:r>
              <a:rPr lang="fr-FR" sz="1400" dirty="0"/>
              <a:t>Urbanisme/Lotissements/Vallons/Vallons 2 (ex 2</a:t>
            </a:r>
            <a:r>
              <a:rPr lang="fr-FR" sz="1400" baseline="30000" dirty="0"/>
              <a:t>ème</a:t>
            </a:r>
            <a:r>
              <a:rPr lang="fr-FR" sz="1400" dirty="0"/>
              <a:t> Tranche/Suivi ventes des parcelles – les Vallons 2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88192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</TotalTime>
  <Words>168</Words>
  <Application>Microsoft Office PowerPoint</Application>
  <PresentationFormat>Affichage à l'écran (4:3)</PresentationFormat>
  <Paragraphs>64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FMALHOMME</dc:creator>
  <cp:lastModifiedBy>ACCUEIL</cp:lastModifiedBy>
  <cp:revision>172</cp:revision>
  <cp:lastPrinted>2022-09-14T08:35:20Z</cp:lastPrinted>
  <dcterms:created xsi:type="dcterms:W3CDTF">2013-03-21T13:51:26Z</dcterms:created>
  <dcterms:modified xsi:type="dcterms:W3CDTF">2023-08-01T12:38:15Z</dcterms:modified>
</cp:coreProperties>
</file>